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0" r:id="rId4"/>
    <p:sldId id="262" r:id="rId5"/>
    <p:sldId id="268" r:id="rId6"/>
    <p:sldId id="266" r:id="rId7"/>
    <p:sldId id="263" r:id="rId8"/>
    <p:sldId id="271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HK Modular" panose="020B0604020202020204" charset="0"/>
      <p:regular r:id="rId13"/>
    </p:embeddedFont>
    <p:embeddedFont>
      <p:font typeface="Roboto" panose="02000000000000000000" pitchFamily="2" charset="0"/>
      <p:regular r:id="rId14"/>
      <p:bold r:id="rId15"/>
    </p:embeddedFont>
    <p:embeddedFont>
      <p:font typeface="Tomorrow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D5E291-AA9F-43ED-A32A-C6024DAEBF5C}" v="12" dt="2024-03-21T21:41:53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7548" autoAdjust="0"/>
  </p:normalViewPr>
  <p:slideViewPr>
    <p:cSldViewPr>
      <p:cViewPr varScale="1">
        <p:scale>
          <a:sx n="57" d="100"/>
          <a:sy n="57" d="100"/>
        </p:scale>
        <p:origin x="8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a Quental" userId="efc557570f9710f6" providerId="LiveId" clId="{57D5E291-AA9F-43ED-A32A-C6024DAEBF5C}"/>
    <pc:docChg chg="undo redo custSel addSld delSld modSld sldOrd">
      <pc:chgData name="Joana Quental" userId="efc557570f9710f6" providerId="LiveId" clId="{57D5E291-AA9F-43ED-A32A-C6024DAEBF5C}" dt="2024-03-21T21:42:18.419" v="2384" actId="1076"/>
      <pc:docMkLst>
        <pc:docMk/>
      </pc:docMkLst>
      <pc:sldChg chg="addSp delSp modSp mod setBg">
        <pc:chgData name="Joana Quental" userId="efc557570f9710f6" providerId="LiveId" clId="{57D5E291-AA9F-43ED-A32A-C6024DAEBF5C}" dt="2024-03-21T21:41:57.221" v="2379" actId="1076"/>
        <pc:sldMkLst>
          <pc:docMk/>
          <pc:sldMk cId="0" sldId="256"/>
        </pc:sldMkLst>
        <pc:spChg chg="del">
          <ac:chgData name="Joana Quental" userId="efc557570f9710f6" providerId="LiveId" clId="{57D5E291-AA9F-43ED-A32A-C6024DAEBF5C}" dt="2024-03-21T21:41:08.468" v="2369" actId="478"/>
          <ac:spMkLst>
            <pc:docMk/>
            <pc:sldMk cId="0" sldId="256"/>
            <ac:spMk id="3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06:14.777" v="5" actId="478"/>
          <ac:spMkLst>
            <pc:docMk/>
            <pc:sldMk cId="0" sldId="256"/>
            <ac:spMk id="4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06:04.730" v="0" actId="478"/>
          <ac:spMkLst>
            <pc:docMk/>
            <pc:sldMk cId="0" sldId="256"/>
            <ac:spMk id="5" creationId="{00000000-0000-0000-0000-000000000000}"/>
          </ac:spMkLst>
        </pc:spChg>
        <pc:picChg chg="add mod">
          <ac:chgData name="Joana Quental" userId="efc557570f9710f6" providerId="LiveId" clId="{57D5E291-AA9F-43ED-A32A-C6024DAEBF5C}" dt="2024-03-21T21:41:57.221" v="2379" actId="1076"/>
          <ac:picMkLst>
            <pc:docMk/>
            <pc:sldMk cId="0" sldId="256"/>
            <ac:picMk id="7" creationId="{25EA2A06-3CE8-0BB2-9EBF-0E57CE917712}"/>
          </ac:picMkLst>
        </pc:picChg>
        <pc:picChg chg="add mod">
          <ac:chgData name="Joana Quental" userId="efc557570f9710f6" providerId="LiveId" clId="{57D5E291-AA9F-43ED-A32A-C6024DAEBF5C}" dt="2024-03-21T21:41:18.894" v="2372" actId="1076"/>
          <ac:picMkLst>
            <pc:docMk/>
            <pc:sldMk cId="0" sldId="256"/>
            <ac:picMk id="8" creationId="{F5386E43-23D4-82C3-4E3F-C820FB68CBB8}"/>
          </ac:picMkLst>
        </pc:picChg>
      </pc:sldChg>
      <pc:sldChg chg="del">
        <pc:chgData name="Joana Quental" userId="efc557570f9710f6" providerId="LiveId" clId="{57D5E291-AA9F-43ED-A32A-C6024DAEBF5C}" dt="2024-03-21T21:06:31.799" v="8" actId="47"/>
        <pc:sldMkLst>
          <pc:docMk/>
          <pc:sldMk cId="0" sldId="257"/>
        </pc:sldMkLst>
      </pc:sldChg>
      <pc:sldChg chg="delSp modSp mod modNotesTx">
        <pc:chgData name="Joana Quental" userId="efc557570f9710f6" providerId="LiveId" clId="{57D5E291-AA9F-43ED-A32A-C6024DAEBF5C}" dt="2024-03-21T21:10:00.315" v="27" actId="478"/>
        <pc:sldMkLst>
          <pc:docMk/>
          <pc:sldMk cId="0" sldId="258"/>
        </pc:sldMkLst>
        <pc:spChg chg="mod">
          <ac:chgData name="Joana Quental" userId="efc557570f9710f6" providerId="LiveId" clId="{57D5E291-AA9F-43ED-A32A-C6024DAEBF5C}" dt="2024-03-21T21:09:57.500" v="25" actId="1076"/>
          <ac:spMkLst>
            <pc:docMk/>
            <pc:sldMk cId="0" sldId="258"/>
            <ac:spMk id="7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06:39.316" v="9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09:59.251" v="26" actId="478"/>
          <ac:spMkLst>
            <pc:docMk/>
            <pc:sldMk cId="0" sldId="258"/>
            <ac:spMk id="9" creationId="{00000000-0000-0000-0000-000000000000}"/>
          </ac:spMkLst>
        </pc:spChg>
        <pc:grpChg chg="del">
          <ac:chgData name="Joana Quental" userId="efc557570f9710f6" providerId="LiveId" clId="{57D5E291-AA9F-43ED-A32A-C6024DAEBF5C}" dt="2024-03-21T21:10:00.315" v="27" actId="478"/>
          <ac:grpSpMkLst>
            <pc:docMk/>
            <pc:sldMk cId="0" sldId="258"/>
            <ac:grpSpMk id="10" creationId="{00000000-0000-0000-0000-000000000000}"/>
          </ac:grpSpMkLst>
        </pc:grpChg>
      </pc:sldChg>
      <pc:sldChg chg="del">
        <pc:chgData name="Joana Quental" userId="efc557570f9710f6" providerId="LiveId" clId="{57D5E291-AA9F-43ED-A32A-C6024DAEBF5C}" dt="2024-03-21T21:10:12.528" v="28" actId="2696"/>
        <pc:sldMkLst>
          <pc:docMk/>
          <pc:sldMk cId="0" sldId="259"/>
        </pc:sldMkLst>
      </pc:sldChg>
      <pc:sldChg chg="addSp delSp modSp mod modNotesTx">
        <pc:chgData name="Joana Quental" userId="efc557570f9710f6" providerId="LiveId" clId="{57D5E291-AA9F-43ED-A32A-C6024DAEBF5C}" dt="2024-03-21T21:16:30.685" v="671" actId="113"/>
        <pc:sldMkLst>
          <pc:docMk/>
          <pc:sldMk cId="0" sldId="260"/>
        </pc:sldMkLst>
        <pc:spChg chg="del">
          <ac:chgData name="Joana Quental" userId="efc557570f9710f6" providerId="LiveId" clId="{57D5E291-AA9F-43ED-A32A-C6024DAEBF5C}" dt="2024-03-21T21:10:54.821" v="70" actId="478"/>
          <ac:spMkLst>
            <pc:docMk/>
            <pc:sldMk cId="0" sldId="260"/>
            <ac:spMk id="5" creationId="{00000000-0000-0000-0000-000000000000}"/>
          </ac:spMkLst>
        </pc:spChg>
        <pc:spChg chg="mod">
          <ac:chgData name="Joana Quental" userId="efc557570f9710f6" providerId="LiveId" clId="{57D5E291-AA9F-43ED-A32A-C6024DAEBF5C}" dt="2024-03-21T21:13:40.331" v="122" actId="1035"/>
          <ac:spMkLst>
            <pc:docMk/>
            <pc:sldMk cId="0" sldId="260"/>
            <ac:spMk id="9" creationId="{00000000-0000-0000-0000-000000000000}"/>
          </ac:spMkLst>
        </pc:spChg>
        <pc:spChg chg="del mod">
          <ac:chgData name="Joana Quental" userId="efc557570f9710f6" providerId="LiveId" clId="{57D5E291-AA9F-43ED-A32A-C6024DAEBF5C}" dt="2024-03-21T21:12:35.995" v="95" actId="478"/>
          <ac:spMkLst>
            <pc:docMk/>
            <pc:sldMk cId="0" sldId="260"/>
            <ac:spMk id="10" creationId="{00000000-0000-0000-0000-000000000000}"/>
          </ac:spMkLst>
        </pc:spChg>
        <pc:spChg chg="mod">
          <ac:chgData name="Joana Quental" userId="efc557570f9710f6" providerId="LiveId" clId="{57D5E291-AA9F-43ED-A32A-C6024DAEBF5C}" dt="2024-03-21T21:10:34.641" v="40" actId="2057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Joana Quental" userId="efc557570f9710f6" providerId="LiveId" clId="{57D5E291-AA9F-43ED-A32A-C6024DAEBF5C}" dt="2024-03-21T21:10:53.086" v="69" actId="1076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Joana Quental" userId="efc557570f9710f6" providerId="LiveId" clId="{57D5E291-AA9F-43ED-A32A-C6024DAEBF5C}" dt="2024-03-21T21:16:22.765" v="668" actId="1076"/>
          <ac:spMkLst>
            <pc:docMk/>
            <pc:sldMk cId="0" sldId="260"/>
            <ac:spMk id="13" creationId="{35772D4A-A44E-E26C-3169-3E9851FCBF29}"/>
          </ac:spMkLst>
        </pc:spChg>
        <pc:grpChg chg="del">
          <ac:chgData name="Joana Quental" userId="efc557570f9710f6" providerId="LiveId" clId="{57D5E291-AA9F-43ED-A32A-C6024DAEBF5C}" dt="2024-03-21T21:10:56.852" v="71" actId="478"/>
          <ac:grpSpMkLst>
            <pc:docMk/>
            <pc:sldMk cId="0" sldId="260"/>
            <ac:grpSpMk id="6" creationId="{00000000-0000-0000-0000-000000000000}"/>
          </ac:grpSpMkLst>
        </pc:grpChg>
      </pc:sldChg>
      <pc:sldChg chg="del">
        <pc:chgData name="Joana Quental" userId="efc557570f9710f6" providerId="LiveId" clId="{57D5E291-AA9F-43ED-A32A-C6024DAEBF5C}" dt="2024-03-21T21:16:53.597" v="672" actId="2696"/>
        <pc:sldMkLst>
          <pc:docMk/>
          <pc:sldMk cId="0" sldId="261"/>
        </pc:sldMkLst>
      </pc:sldChg>
      <pc:sldChg chg="addSp delSp modSp mod modNotesTx">
        <pc:chgData name="Joana Quental" userId="efc557570f9710f6" providerId="LiveId" clId="{57D5E291-AA9F-43ED-A32A-C6024DAEBF5C}" dt="2024-03-21T21:19:31.302" v="955"/>
        <pc:sldMkLst>
          <pc:docMk/>
          <pc:sldMk cId="0" sldId="262"/>
        </pc:sldMkLst>
        <pc:spChg chg="mod">
          <ac:chgData name="Joana Quental" userId="efc557570f9710f6" providerId="LiveId" clId="{57D5E291-AA9F-43ED-A32A-C6024DAEBF5C}" dt="2024-03-21T21:17:01.865" v="683" actId="1076"/>
          <ac:spMkLst>
            <pc:docMk/>
            <pc:sldMk cId="0" sldId="262"/>
            <ac:spMk id="4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17:03.091" v="684" actId="478"/>
          <ac:spMkLst>
            <pc:docMk/>
            <pc:sldMk cId="0" sldId="262"/>
            <ac:spMk id="5" creationId="{00000000-0000-0000-0000-000000000000}"/>
          </ac:spMkLst>
        </pc:spChg>
        <pc:spChg chg="add mod">
          <ac:chgData name="Joana Quental" userId="efc557570f9710f6" providerId="LiveId" clId="{57D5E291-AA9F-43ED-A32A-C6024DAEBF5C}" dt="2024-03-21T21:19:26.688" v="954" actId="1076"/>
          <ac:spMkLst>
            <pc:docMk/>
            <pc:sldMk cId="0" sldId="262"/>
            <ac:spMk id="6" creationId="{7E385245-C10A-B2BF-339F-F996AE719CCC}"/>
          </ac:spMkLst>
        </pc:spChg>
      </pc:sldChg>
      <pc:sldChg chg="delSp modSp mod">
        <pc:chgData name="Joana Quental" userId="efc557570f9710f6" providerId="LiveId" clId="{57D5E291-AA9F-43ED-A32A-C6024DAEBF5C}" dt="2024-03-21T21:34:03.644" v="1816" actId="478"/>
        <pc:sldMkLst>
          <pc:docMk/>
          <pc:sldMk cId="0" sldId="263"/>
        </pc:sldMkLst>
        <pc:spChg chg="mod">
          <ac:chgData name="Joana Quental" userId="efc557570f9710f6" providerId="LiveId" clId="{57D5E291-AA9F-43ED-A32A-C6024DAEBF5C}" dt="2024-03-21T21:34:00.932" v="1815" actId="20577"/>
          <ac:spMkLst>
            <pc:docMk/>
            <pc:sldMk cId="0" sldId="263"/>
            <ac:spMk id="4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34:03.644" v="1816" actId="478"/>
          <ac:spMkLst>
            <pc:docMk/>
            <pc:sldMk cId="0" sldId="263"/>
            <ac:spMk id="5" creationId="{00000000-0000-0000-0000-000000000000}"/>
          </ac:spMkLst>
        </pc:spChg>
      </pc:sldChg>
      <pc:sldChg chg="addSp delSp modSp mod modNotesTx">
        <pc:chgData name="Joana Quental" userId="efc557570f9710f6" providerId="LiveId" clId="{57D5E291-AA9F-43ED-A32A-C6024DAEBF5C}" dt="2024-03-21T21:42:18.419" v="2384" actId="1076"/>
        <pc:sldMkLst>
          <pc:docMk/>
          <pc:sldMk cId="0" sldId="264"/>
        </pc:sldMkLst>
        <pc:spChg chg="mod">
          <ac:chgData name="Joana Quental" userId="efc557570f9710f6" providerId="LiveId" clId="{57D5E291-AA9F-43ED-A32A-C6024DAEBF5C}" dt="2024-03-21T21:40:28.961" v="2360" actId="1076"/>
          <ac:spMkLst>
            <pc:docMk/>
            <pc:sldMk cId="0" sldId="264"/>
            <ac:spMk id="4" creationId="{00000000-0000-0000-0000-000000000000}"/>
          </ac:spMkLst>
        </pc:spChg>
        <pc:spChg chg="del mod">
          <ac:chgData name="Joana Quental" userId="efc557570f9710f6" providerId="LiveId" clId="{57D5E291-AA9F-43ED-A32A-C6024DAEBF5C}" dt="2024-03-21T21:40:56.548" v="2365" actId="478"/>
          <ac:spMkLst>
            <pc:docMk/>
            <pc:sldMk cId="0" sldId="264"/>
            <ac:spMk id="5" creationId="{00000000-0000-0000-0000-000000000000}"/>
          </ac:spMkLst>
        </pc:spChg>
        <pc:picChg chg="add mod">
          <ac:chgData name="Joana Quental" userId="efc557570f9710f6" providerId="LiveId" clId="{57D5E291-AA9F-43ED-A32A-C6024DAEBF5C}" dt="2024-03-21T21:42:18.419" v="2384" actId="1076"/>
          <ac:picMkLst>
            <pc:docMk/>
            <pc:sldMk cId="0" sldId="264"/>
            <ac:picMk id="7" creationId="{A52B9ECF-8A2F-9A77-0DB8-307A0738CE7F}"/>
          </ac:picMkLst>
        </pc:picChg>
      </pc:sldChg>
      <pc:sldChg chg="del">
        <pc:chgData name="Joana Quental" userId="efc557570f9710f6" providerId="LiveId" clId="{57D5E291-AA9F-43ED-A32A-C6024DAEBF5C}" dt="2024-03-21T21:33:36.169" v="1811" actId="47"/>
        <pc:sldMkLst>
          <pc:docMk/>
          <pc:sldMk cId="0" sldId="265"/>
        </pc:sldMkLst>
      </pc:sldChg>
      <pc:sldChg chg="delSp modSp mod ord modNotesTx">
        <pc:chgData name="Joana Quental" userId="efc557570f9710f6" providerId="LiveId" clId="{57D5E291-AA9F-43ED-A32A-C6024DAEBF5C}" dt="2024-03-21T21:33:16.621" v="1808"/>
        <pc:sldMkLst>
          <pc:docMk/>
          <pc:sldMk cId="0" sldId="266"/>
        </pc:sldMkLst>
        <pc:spChg chg="mod">
          <ac:chgData name="Joana Quental" userId="efc557570f9710f6" providerId="LiveId" clId="{57D5E291-AA9F-43ED-A32A-C6024DAEBF5C}" dt="2024-03-21T21:31:18.397" v="1440" actId="20577"/>
          <ac:spMkLst>
            <pc:docMk/>
            <pc:sldMk cId="0" sldId="266"/>
            <ac:spMk id="4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12.148" v="1008" actId="478"/>
          <ac:spMkLst>
            <pc:docMk/>
            <pc:sldMk cId="0" sldId="266"/>
            <ac:spMk id="5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13.396" v="1009" actId="478"/>
          <ac:spMkLst>
            <pc:docMk/>
            <pc:sldMk cId="0" sldId="266"/>
            <ac:spMk id="6" creationId="{00000000-0000-0000-0000-000000000000}"/>
          </ac:spMkLst>
        </pc:spChg>
        <pc:spChg chg="mod">
          <ac:chgData name="Joana Quental" userId="efc557570f9710f6" providerId="LiveId" clId="{57D5E291-AA9F-43ED-A32A-C6024DAEBF5C}" dt="2024-03-21T21:32:21.679" v="1583" actId="1076"/>
          <ac:spMkLst>
            <pc:docMk/>
            <pc:sldMk cId="0" sldId="266"/>
            <ac:spMk id="8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35.677" v="1047" actId="478"/>
          <ac:spMkLst>
            <pc:docMk/>
            <pc:sldMk cId="0" sldId="266"/>
            <ac:spMk id="9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39.275" v="1050" actId="478"/>
          <ac:spMkLst>
            <pc:docMk/>
            <pc:sldMk cId="0" sldId="266"/>
            <ac:spMk id="10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36.388" v="1048" actId="478"/>
          <ac:spMkLst>
            <pc:docMk/>
            <pc:sldMk cId="0" sldId="266"/>
            <ac:spMk id="11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37.956" v="1049" actId="478"/>
          <ac:spMkLst>
            <pc:docMk/>
            <pc:sldMk cId="0" sldId="266"/>
            <ac:spMk id="12" creationId="{00000000-0000-0000-0000-000000000000}"/>
          </ac:spMkLst>
        </pc:spChg>
        <pc:spChg chg="mod">
          <ac:chgData name="Joana Quental" userId="efc557570f9710f6" providerId="LiveId" clId="{57D5E291-AA9F-43ED-A32A-C6024DAEBF5C}" dt="2024-03-21T21:32:13.195" v="1582" actId="12"/>
          <ac:spMkLst>
            <pc:docMk/>
            <pc:sldMk cId="0" sldId="266"/>
            <ac:spMk id="13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15.595" v="1011" actId="478"/>
          <ac:spMkLst>
            <pc:docMk/>
            <pc:sldMk cId="0" sldId="266"/>
            <ac:spMk id="14" creationId="{00000000-0000-0000-0000-000000000000}"/>
          </ac:spMkLst>
        </pc:spChg>
        <pc:spChg chg="mod">
          <ac:chgData name="Joana Quental" userId="efc557570f9710f6" providerId="LiveId" clId="{57D5E291-AA9F-43ED-A32A-C6024DAEBF5C}" dt="2024-03-21T21:33:07.997" v="1806" actId="20577"/>
          <ac:spMkLst>
            <pc:docMk/>
            <pc:sldMk cId="0" sldId="266"/>
            <ac:spMk id="15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41.867" v="1052" actId="478"/>
          <ac:spMkLst>
            <pc:docMk/>
            <pc:sldMk cId="0" sldId="266"/>
            <ac:spMk id="16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43.379" v="1053" actId="478"/>
          <ac:spMkLst>
            <pc:docMk/>
            <pc:sldMk cId="0" sldId="266"/>
            <ac:spMk id="17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19:59.211" v="966" actId="478"/>
          <ac:spMkLst>
            <pc:docMk/>
            <pc:sldMk cId="0" sldId="266"/>
            <ac:spMk id="18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14.196" v="1010" actId="478"/>
          <ac:spMkLst>
            <pc:docMk/>
            <pc:sldMk cId="0" sldId="266"/>
            <ac:spMk id="19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40.029" v="1051" actId="478"/>
          <ac:spMkLst>
            <pc:docMk/>
            <pc:sldMk cId="0" sldId="266"/>
            <ac:spMk id="21" creationId="{00000000-0000-0000-0000-000000000000}"/>
          </ac:spMkLst>
        </pc:spChg>
        <pc:spChg chg="del">
          <ac:chgData name="Joana Quental" userId="efc557570f9710f6" providerId="LiveId" clId="{57D5E291-AA9F-43ED-A32A-C6024DAEBF5C}" dt="2024-03-21T21:21:43.988" v="1054" actId="478"/>
          <ac:spMkLst>
            <pc:docMk/>
            <pc:sldMk cId="0" sldId="266"/>
            <ac:spMk id="22" creationId="{00000000-0000-0000-0000-000000000000}"/>
          </ac:spMkLst>
        </pc:spChg>
        <pc:spChg chg="mod">
          <ac:chgData name="Joana Quental" userId="efc557570f9710f6" providerId="LiveId" clId="{57D5E291-AA9F-43ED-A32A-C6024DAEBF5C}" dt="2024-03-21T21:19:56.187" v="964" actId="20577"/>
          <ac:spMkLst>
            <pc:docMk/>
            <pc:sldMk cId="0" sldId="266"/>
            <ac:spMk id="23" creationId="{00000000-0000-0000-0000-000000000000}"/>
          </ac:spMkLst>
        </pc:spChg>
        <pc:grpChg chg="del">
          <ac:chgData name="Joana Quental" userId="efc557570f9710f6" providerId="LiveId" clId="{57D5E291-AA9F-43ED-A32A-C6024DAEBF5C}" dt="2024-03-21T21:19:58.115" v="965" actId="478"/>
          <ac:grpSpMkLst>
            <pc:docMk/>
            <pc:sldMk cId="0" sldId="266"/>
            <ac:grpSpMk id="24" creationId="{00000000-0000-0000-0000-000000000000}"/>
          </ac:grpSpMkLst>
        </pc:grpChg>
      </pc:sldChg>
      <pc:sldChg chg="del">
        <pc:chgData name="Joana Quental" userId="efc557570f9710f6" providerId="LiveId" clId="{57D5E291-AA9F-43ED-A32A-C6024DAEBF5C}" dt="2024-03-21T21:40:31.669" v="2361" actId="47"/>
        <pc:sldMkLst>
          <pc:docMk/>
          <pc:sldMk cId="0" sldId="267"/>
        </pc:sldMkLst>
      </pc:sldChg>
      <pc:sldChg chg="add del ord modNotesTx">
        <pc:chgData name="Joana Quental" userId="efc557570f9710f6" providerId="LiveId" clId="{57D5E291-AA9F-43ED-A32A-C6024DAEBF5C}" dt="2024-03-21T21:33:29.685" v="1810" actId="113"/>
        <pc:sldMkLst>
          <pc:docMk/>
          <pc:sldMk cId="3996036879" sldId="268"/>
        </pc:sldMkLst>
      </pc:sldChg>
      <pc:sldChg chg="modSp add del mod modNotesTx">
        <pc:chgData name="Joana Quental" userId="efc557570f9710f6" providerId="LiveId" clId="{57D5E291-AA9F-43ED-A32A-C6024DAEBF5C}" dt="2024-03-21T21:39:00.600" v="2329" actId="47"/>
        <pc:sldMkLst>
          <pc:docMk/>
          <pc:sldMk cId="4278066127" sldId="269"/>
        </pc:sldMkLst>
        <pc:spChg chg="mod">
          <ac:chgData name="Joana Quental" userId="efc557570f9710f6" providerId="LiveId" clId="{57D5E291-AA9F-43ED-A32A-C6024DAEBF5C}" dt="2024-03-21T21:35:41.053" v="1820" actId="1076"/>
          <ac:spMkLst>
            <pc:docMk/>
            <pc:sldMk cId="4278066127" sldId="269"/>
            <ac:spMk id="3" creationId="{00000000-0000-0000-0000-000000000000}"/>
          </ac:spMkLst>
        </pc:spChg>
        <pc:spChg chg="mod">
          <ac:chgData name="Joana Quental" userId="efc557570f9710f6" providerId="LiveId" clId="{57D5E291-AA9F-43ED-A32A-C6024DAEBF5C}" dt="2024-03-21T21:36:01.816" v="1863" actId="1076"/>
          <ac:spMkLst>
            <pc:docMk/>
            <pc:sldMk cId="4278066127" sldId="269"/>
            <ac:spMk id="4" creationId="{00000000-0000-0000-0000-000000000000}"/>
          </ac:spMkLst>
        </pc:spChg>
      </pc:sldChg>
      <pc:sldChg chg="add del setBg">
        <pc:chgData name="Joana Quental" userId="efc557570f9710f6" providerId="LiveId" clId="{57D5E291-AA9F-43ED-A32A-C6024DAEBF5C}" dt="2024-03-21T21:36:12.914" v="1865"/>
        <pc:sldMkLst>
          <pc:docMk/>
          <pc:sldMk cId="1226044080" sldId="270"/>
        </pc:sldMkLst>
      </pc:sldChg>
      <pc:sldChg chg="add del setBg">
        <pc:chgData name="Joana Quental" userId="efc557570f9710f6" providerId="LiveId" clId="{57D5E291-AA9F-43ED-A32A-C6024DAEBF5C}" dt="2024-03-21T21:36:27.697" v="1870" actId="47"/>
        <pc:sldMkLst>
          <pc:docMk/>
          <pc:sldMk cId="4252370853" sldId="270"/>
        </pc:sldMkLst>
      </pc:sldChg>
      <pc:sldChg chg="modSp add mod ord modNotesTx">
        <pc:chgData name="Joana Quental" userId="efc557570f9710f6" providerId="LiveId" clId="{57D5E291-AA9F-43ED-A32A-C6024DAEBF5C}" dt="2024-03-21T21:38:57.197" v="2328" actId="120"/>
        <pc:sldMkLst>
          <pc:docMk/>
          <pc:sldMk cId="2655977666" sldId="271"/>
        </pc:sldMkLst>
        <pc:spChg chg="mod">
          <ac:chgData name="Joana Quental" userId="efc557570f9710f6" providerId="LiveId" clId="{57D5E291-AA9F-43ED-A32A-C6024DAEBF5C}" dt="2024-03-21T21:38:50.064" v="2326" actId="1076"/>
          <ac:spMkLst>
            <pc:docMk/>
            <pc:sldMk cId="2655977666" sldId="271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B0309-AFA7-4F7F-86E2-9DF33A10177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40663-7CA8-4B92-82F2-22D94EB9E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025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Elevator pitch</a:t>
            </a:r>
          </a:p>
          <a:p>
            <a:endParaRPr lang="en-GB" b="1" dirty="0"/>
          </a:p>
          <a:p>
            <a:pPr algn="l"/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mAIte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is an innovative chatbot project developed for text generation, image generation, and motion generation, utilizing cutting-edge technologies such as React JavaScript, Material-UI, Node.js, and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Axios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0663-7CA8-4B92-82F2-22D94EB9E41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55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Concept</a:t>
            </a:r>
          </a:p>
          <a:p>
            <a:endParaRPr lang="en-GB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1- Description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chemeClr val="bg1"/>
                </a:solidFill>
                <a:effectLst/>
                <a:latin typeface="-apple-system"/>
              </a:rPr>
              <a:t>Text Generation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-apple-system"/>
              </a:rPr>
              <a:t>: 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-apple-system"/>
              </a:rPr>
              <a:t>generates contextually relevant text based on user inputs.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chemeClr val="bg1"/>
                </a:solidFill>
                <a:effectLst/>
                <a:latin typeface="-apple-system"/>
              </a:rPr>
              <a:t>Image Generation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-apple-system"/>
              </a:rPr>
              <a:t>: 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-apple-system"/>
              </a:rPr>
              <a:t>generates dynamic images based on specific queries or interactions.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chemeClr val="bg1"/>
                </a:solidFill>
                <a:effectLst/>
                <a:latin typeface="-apple-system"/>
              </a:rPr>
              <a:t>Motion Generation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-apple-system"/>
              </a:rPr>
              <a:t>: 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-apple-system"/>
              </a:rPr>
              <a:t>creates animations and dynamic visual effects.</a:t>
            </a:r>
            <a:endParaRPr lang="en-GB" sz="1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2- Motivation for development</a:t>
            </a:r>
          </a:p>
          <a:p>
            <a:pPr algn="just">
              <a:spcAft>
                <a:spcPts val="600"/>
              </a:spcAft>
            </a:pPr>
            <a:r>
              <a:rPr lang="en-GB" sz="1200" b="0" dirty="0">
                <a:solidFill>
                  <a:schemeClr val="bg1"/>
                </a:solidFill>
                <a:latin typeface="-apple-system"/>
              </a:rPr>
              <a:t>Combining AI features in a single platform, allowing users to access AI technology to meet a variety of day-to-day needs and requests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0663-7CA8-4B92-82F2-22D94EB9E4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67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Concept</a:t>
            </a:r>
          </a:p>
          <a:p>
            <a:endParaRPr lang="en-GB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3- User story: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1200" b="1" i="1" dirty="0">
                <a:solidFill>
                  <a:schemeClr val="bg1"/>
                </a:solidFill>
                <a:effectLst/>
                <a:latin typeface="Wix Madefor Display"/>
              </a:rPr>
              <a:t>As </a:t>
            </a:r>
            <a:r>
              <a:rPr lang="en-GB" sz="1200" b="1" i="1" dirty="0">
                <a:solidFill>
                  <a:schemeClr val="bg1"/>
                </a:solidFill>
                <a:latin typeface="Wix Madefor Display"/>
              </a:rPr>
              <a:t>an app user…</a:t>
            </a:r>
          </a:p>
          <a:p>
            <a:pPr>
              <a:spcAft>
                <a:spcPts val="1200"/>
              </a:spcAft>
            </a:pPr>
            <a:r>
              <a:rPr lang="en-GB" sz="1200" i="0" dirty="0">
                <a:solidFill>
                  <a:schemeClr val="bg1"/>
                </a:solidFill>
                <a:effectLst/>
                <a:latin typeface="Wix Madefor Display"/>
              </a:rPr>
              <a:t>I WANT to obtain intelligent, responsive answers to my questions</a:t>
            </a:r>
            <a:endParaRPr lang="en-GB" sz="1200" dirty="0">
              <a:solidFill>
                <a:schemeClr val="bg1"/>
              </a:solidFill>
              <a:latin typeface="Wix Madefor Display"/>
            </a:endParaRPr>
          </a:p>
          <a:p>
            <a:pPr>
              <a:spcAft>
                <a:spcPts val="1200"/>
              </a:spcAft>
            </a:pPr>
            <a:r>
              <a:rPr lang="en-GB" sz="1200" b="0" i="0" dirty="0">
                <a:solidFill>
                  <a:schemeClr val="bg1"/>
                </a:solidFill>
                <a:effectLst/>
                <a:latin typeface="Wix Madefor Display"/>
              </a:rPr>
              <a:t>I WANT to generate personalised still and animated images based on my specific criteria</a:t>
            </a:r>
          </a:p>
          <a:p>
            <a:pPr>
              <a:spcAft>
                <a:spcPts val="1200"/>
              </a:spcAft>
            </a:pPr>
            <a:r>
              <a:rPr lang="en-GB" sz="1200" dirty="0">
                <a:solidFill>
                  <a:schemeClr val="bg1"/>
                </a:solidFill>
                <a:latin typeface="Wix Madefor Display"/>
              </a:rPr>
              <a:t>SO THAT I can access the information I need and create images that meet my needs</a:t>
            </a:r>
            <a:endParaRPr lang="en-US" sz="1200" b="1" dirty="0">
              <a:solidFill>
                <a:schemeClr val="bg1"/>
              </a:solidFill>
              <a:latin typeface="Canva San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0663-7CA8-4B92-82F2-22D94EB9E4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Process</a:t>
            </a:r>
          </a:p>
          <a:p>
            <a:endParaRPr lang="en-GB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Technologies used</a:t>
            </a:r>
          </a:p>
          <a:p>
            <a:pPr>
              <a:lnSpc>
                <a:spcPts val="3533"/>
              </a:lnSpc>
            </a:pPr>
            <a:r>
              <a:rPr lang="en-GB" sz="1200" dirty="0">
                <a:solidFill>
                  <a:srgbClr val="FFFFFF"/>
                </a:solidFill>
                <a:latin typeface="Tomorrow"/>
              </a:rPr>
              <a:t>React JavaScript, Material-UI, Node.js, </a:t>
            </a:r>
            <a:r>
              <a:rPr lang="en-GB" sz="1200" dirty="0" err="1">
                <a:solidFill>
                  <a:srgbClr val="FFFFFF"/>
                </a:solidFill>
                <a:latin typeface="Tomorrow"/>
              </a:rPr>
              <a:t>Axios</a:t>
            </a:r>
            <a:endParaRPr lang="en-GB" sz="12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Breakdown of tasks and roles</a:t>
            </a:r>
          </a:p>
          <a:p>
            <a:pPr marL="0" lvl="0" indent="0" algn="l">
              <a:lnSpc>
                <a:spcPts val="3533"/>
              </a:lnSpc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FFFFFF"/>
                </a:solidFill>
                <a:latin typeface="Tomorrow"/>
              </a:rPr>
              <a:t>Chris</a:t>
            </a:r>
            <a:r>
              <a:rPr lang="en-US" sz="1400" u="none" strike="noStrike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1200" u="none" strike="noStrike" dirty="0">
                <a:solidFill>
                  <a:srgbClr val="FFFFFF"/>
                </a:solidFill>
                <a:latin typeface="Tomorrow"/>
              </a:rPr>
              <a:t>– Design, Use of Material-UI, HTML, CSS</a:t>
            </a:r>
          </a:p>
          <a:p>
            <a:pPr marL="0" lvl="0" indent="0" algn="l">
              <a:lnSpc>
                <a:spcPts val="3533"/>
              </a:lnSpc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FFFFFF"/>
                </a:solidFill>
                <a:latin typeface="Tomorrow"/>
              </a:rPr>
              <a:t>Theo</a:t>
            </a:r>
            <a:r>
              <a:rPr lang="en-US" sz="1400" u="none" strike="noStrike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1200" u="none" strike="noStrike" dirty="0">
                <a:solidFill>
                  <a:srgbClr val="FFFFFF"/>
                </a:solidFill>
                <a:latin typeface="Tomorrow"/>
              </a:rPr>
              <a:t>– Image Generator API request/response</a:t>
            </a:r>
          </a:p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FFFFFF"/>
                </a:solidFill>
                <a:latin typeface="Tomorrow"/>
              </a:rPr>
              <a:t>Ola</a:t>
            </a:r>
            <a:r>
              <a:rPr lang="en-US" sz="1400" u="none" strike="noStrike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1200" u="none" strike="noStrike" dirty="0">
                <a:solidFill>
                  <a:srgbClr val="FFFFFF"/>
                </a:solidFill>
                <a:latin typeface="Tomorrow"/>
              </a:rPr>
              <a:t>– </a:t>
            </a:r>
            <a:r>
              <a:rPr lang="en-US" sz="1200" u="none" strike="noStrike" dirty="0" err="1">
                <a:solidFill>
                  <a:srgbClr val="FFFFFF"/>
                </a:solidFill>
                <a:latin typeface="Tomorrow"/>
              </a:rPr>
              <a:t>ChatBot</a:t>
            </a:r>
            <a:r>
              <a:rPr lang="en-US" sz="1200" u="none" strike="noStrike" dirty="0">
                <a:solidFill>
                  <a:srgbClr val="FFFFFF"/>
                </a:solidFill>
                <a:latin typeface="Tomorrow"/>
              </a:rPr>
              <a:t> API request/response</a:t>
            </a:r>
          </a:p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1400" b="1" u="none" strike="noStrike" dirty="0" err="1">
                <a:solidFill>
                  <a:srgbClr val="FFFFFF"/>
                </a:solidFill>
                <a:latin typeface="Tomorrow"/>
              </a:rPr>
              <a:t>Avraaj</a:t>
            </a:r>
            <a:r>
              <a:rPr lang="en-US" sz="1400" u="none" strike="noStrike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1200" u="none" strike="noStrike" dirty="0">
                <a:solidFill>
                  <a:srgbClr val="FFFFFF"/>
                </a:solidFill>
                <a:latin typeface="Tomorrow"/>
              </a:rPr>
              <a:t>– AI APIs, Repository, Deployme</a:t>
            </a:r>
            <a:r>
              <a:rPr lang="en-US" sz="1200" dirty="0">
                <a:solidFill>
                  <a:srgbClr val="FFFFFF"/>
                </a:solidFill>
                <a:latin typeface="Tomorrow"/>
              </a:rPr>
              <a:t>nt</a:t>
            </a:r>
            <a:endParaRPr lang="en-US" sz="1200" u="none" strike="noStrike" dirty="0">
              <a:solidFill>
                <a:srgbClr val="FFFFFF"/>
              </a:solidFill>
              <a:latin typeface="Tomorrow"/>
            </a:endParaRPr>
          </a:p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Tomorrow"/>
              </a:rPr>
              <a:t>Joana</a:t>
            </a:r>
            <a:r>
              <a:rPr lang="en-US" sz="14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Tomorrow"/>
              </a:rPr>
              <a:t>– Video API search, Chat History component</a:t>
            </a:r>
          </a:p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FFFFFF"/>
                </a:solidFill>
                <a:latin typeface="Tomorrow"/>
              </a:rPr>
              <a:t>Swathi</a:t>
            </a:r>
            <a:r>
              <a:rPr lang="en-US" sz="1400" u="none" strike="noStrike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1200" u="none" strike="noStrike" dirty="0">
                <a:solidFill>
                  <a:srgbClr val="FFFFFF"/>
                </a:solidFill>
                <a:latin typeface="Tomorrow"/>
              </a:rPr>
              <a:t>– File structure, </a:t>
            </a:r>
            <a:r>
              <a:rPr lang="en-US" sz="1200" dirty="0">
                <a:solidFill>
                  <a:srgbClr val="FFFFFF"/>
                </a:solidFill>
                <a:latin typeface="Tomorrow"/>
              </a:rPr>
              <a:t>corrections, </a:t>
            </a:r>
            <a:r>
              <a:rPr lang="en-US" sz="1200" u="none" strike="noStrike" dirty="0">
                <a:solidFill>
                  <a:srgbClr val="FFFFFF"/>
                </a:solidFill>
                <a:latin typeface="Tomorrow"/>
              </a:rPr>
              <a:t>general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0663-7CA8-4B92-82F2-22D94EB9E4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53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Process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sz="12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Challenges</a:t>
            </a:r>
          </a:p>
          <a:p>
            <a:pPr marL="457200" indent="-457200">
              <a:lnSpc>
                <a:spcPts val="3533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Tomorrow"/>
              </a:rPr>
              <a:t>Finding workable AI APIs</a:t>
            </a:r>
          </a:p>
          <a:p>
            <a:pPr marL="457200" indent="-457200">
              <a:lnSpc>
                <a:spcPts val="3533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Tomorrow"/>
              </a:rPr>
              <a:t>Using new technologies, like Material UI</a:t>
            </a:r>
            <a:endParaRPr lang="en-US" sz="1200" dirty="0">
              <a:solidFill>
                <a:srgbClr val="FFFFFF"/>
              </a:solidFill>
              <a:latin typeface="Tomorrow"/>
            </a:endParaRP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GB" sz="12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Successes</a:t>
            </a:r>
          </a:p>
          <a:p>
            <a:pPr marL="457200" lvl="0" indent="-457200" algn="l">
              <a:lnSpc>
                <a:spcPts val="353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Tomorrow"/>
              </a:rPr>
              <a:t>APIs for </a:t>
            </a:r>
            <a:r>
              <a:rPr lang="en-US" sz="1200" dirty="0" err="1">
                <a:solidFill>
                  <a:srgbClr val="FFFFFF"/>
                </a:solidFill>
                <a:latin typeface="Tomorrow"/>
              </a:rPr>
              <a:t>ChatBot</a:t>
            </a:r>
            <a:r>
              <a:rPr lang="en-US" sz="1200" dirty="0">
                <a:solidFill>
                  <a:srgbClr val="FFFFFF"/>
                </a:solidFill>
                <a:latin typeface="Tomorrow"/>
              </a:rPr>
              <a:t> and Image Generation successfully implemented</a:t>
            </a:r>
          </a:p>
          <a:p>
            <a:pPr marL="457200" lvl="0" indent="-457200" algn="l">
              <a:lnSpc>
                <a:spcPts val="353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u="none" strike="noStrike" dirty="0">
                <a:solidFill>
                  <a:srgbClr val="FFFFFF"/>
                </a:solidFill>
                <a:latin typeface="Tomorrow"/>
              </a:rPr>
              <a:t>Successful manipulation of new technologies</a:t>
            </a:r>
          </a:p>
          <a:p>
            <a:pPr marL="457200" lvl="0" indent="-457200" algn="l">
              <a:lnSpc>
                <a:spcPts val="353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u="none" strike="noStrike" dirty="0">
                <a:solidFill>
                  <a:srgbClr val="FFFFFF"/>
                </a:solidFill>
                <a:latin typeface="Tomorrow"/>
              </a:rPr>
              <a:t>Completing full project using React.js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0663-7CA8-4B92-82F2-22D94EB9E4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357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4336"/>
              </a:lnSpc>
            </a:pPr>
            <a:r>
              <a:rPr lang="en-GB" sz="1200" b="1" i="0" dirty="0">
                <a:solidFill>
                  <a:schemeClr val="bg1"/>
                </a:solidFill>
                <a:effectLst/>
                <a:latin typeface="-apple-system"/>
              </a:rPr>
              <a:t>Directions for future development</a:t>
            </a:r>
            <a:endParaRPr lang="en-GB" sz="1050" dirty="0">
              <a:solidFill>
                <a:schemeClr val="bg1"/>
              </a:solidFill>
              <a:latin typeface="-apple-system"/>
            </a:endParaRPr>
          </a:p>
          <a:p>
            <a:endParaRPr lang="en-GB" b="1" dirty="0"/>
          </a:p>
          <a:p>
            <a:pPr marL="571500" indent="-571500" algn="l">
              <a:lnSpc>
                <a:spcPts val="4336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-apple-system"/>
              </a:rPr>
              <a:t>Consider adding text to speech API which we were unable to make work within the limited timeframe</a:t>
            </a:r>
          </a:p>
          <a:p>
            <a:pPr marL="571500" indent="-571500" algn="l">
              <a:lnSpc>
                <a:spcPts val="4336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-apple-system"/>
              </a:rPr>
              <a:t>Make small changes to design to ensure it is clean and intuitive</a:t>
            </a:r>
          </a:p>
          <a:p>
            <a:pPr marL="571500" indent="-571500" algn="l">
              <a:lnSpc>
                <a:spcPts val="4336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-apple-system"/>
              </a:rPr>
              <a:t>Use more up-to-date </a:t>
            </a:r>
            <a:r>
              <a:rPr lang="en-GB" sz="1200" dirty="0" err="1">
                <a:solidFill>
                  <a:schemeClr val="bg1"/>
                </a:solidFill>
                <a:latin typeface="-apple-system"/>
              </a:rPr>
              <a:t>ChatBot</a:t>
            </a:r>
            <a:r>
              <a:rPr lang="en-GB" sz="1200" dirty="0">
                <a:solidFill>
                  <a:schemeClr val="bg1"/>
                </a:solidFill>
                <a:latin typeface="-apple-system"/>
              </a:rPr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0663-7CA8-4B92-82F2-22D94EB9E4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861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Links</a:t>
            </a:r>
          </a:p>
          <a:p>
            <a:endParaRPr lang="en-GB" dirty="0"/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en-GB" sz="1400" b="1" i="0" u="none" strike="noStrike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</a:rPr>
              <a:t>GitHub Project Repo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i="0" u="sng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https://github.com/Avr99j/m_AI_te</a:t>
            </a:r>
          </a:p>
          <a:p>
            <a:pPr rtl="0">
              <a:spcBef>
                <a:spcPts val="2400"/>
              </a:spcBef>
              <a:spcAft>
                <a:spcPts val="0"/>
              </a:spcAft>
            </a:pPr>
            <a:endParaRPr lang="en-GB" sz="1400" b="1" dirty="0">
              <a:solidFill>
                <a:schemeClr val="accent4">
                  <a:lumMod val="40000"/>
                  <a:lumOff val="60000"/>
                </a:schemeClr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i="0" u="none" strike="noStrike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</a:rPr>
              <a:t>Deployed page:</a:t>
            </a:r>
            <a:endParaRPr lang="en-GB" sz="1400" b="1" i="0" u="none" strike="noStrike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https://maite9.netlify.app/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0663-7CA8-4B92-82F2-22D94EB9E4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61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9888" y="-42468"/>
            <a:ext cx="20487775" cy="10371936"/>
          </a:xfrm>
          <a:custGeom>
            <a:avLst/>
            <a:gdLst/>
            <a:ahLst/>
            <a:cxnLst/>
            <a:rect l="l" t="t" r="r" b="b"/>
            <a:pathLst>
              <a:path w="20487775" h="10371936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A2A06-3CE8-0BB2-9EBF-0E57CE917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4305300"/>
            <a:ext cx="4757927" cy="2133600"/>
          </a:xfrm>
          <a:prstGeom prst="rect">
            <a:avLst/>
          </a:prstGeom>
        </p:spPr>
      </p:pic>
      <p:pic>
        <p:nvPicPr>
          <p:cNvPr id="8" name="Picture 7" descr="A toy robot with blue eyes&#10;&#10;Description automatically generated">
            <a:extLst>
              <a:ext uri="{FF2B5EF4-FFF2-40B4-BE49-F238E27FC236}">
                <a16:creationId xmlns:a16="http://schemas.microsoft.com/office/drawing/2014/main" id="{F5386E43-23D4-82C3-4E3F-C820FB68C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785065"/>
            <a:ext cx="5028031" cy="66853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17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464813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22134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397787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258466" y="2859805"/>
            <a:ext cx="13771067" cy="5869917"/>
          </a:xfrm>
          <a:custGeom>
            <a:avLst/>
            <a:gdLst/>
            <a:ahLst/>
            <a:cxnLst/>
            <a:rect l="l" t="t" r="r" b="b"/>
            <a:pathLst>
              <a:path w="13771067" h="5869917">
                <a:moveTo>
                  <a:pt x="0" y="0"/>
                </a:moveTo>
                <a:lnTo>
                  <a:pt x="13771068" y="0"/>
                </a:lnTo>
                <a:lnTo>
                  <a:pt x="13771068" y="5869917"/>
                </a:lnTo>
                <a:lnTo>
                  <a:pt x="0" y="58699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3913979" y="4000500"/>
            <a:ext cx="10063893" cy="330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GB" sz="4800" b="1" i="0" dirty="0" err="1">
                <a:solidFill>
                  <a:schemeClr val="bg1"/>
                </a:solidFill>
                <a:effectLst/>
                <a:latin typeface="-apple-system"/>
              </a:rPr>
              <a:t>m</a:t>
            </a:r>
            <a:r>
              <a:rPr lang="en-GB" sz="4800" b="1" i="0" dirty="0" err="1">
                <a:solidFill>
                  <a:srgbClr val="00B0F0"/>
                </a:solidFill>
                <a:effectLst/>
                <a:latin typeface="-apple-system"/>
              </a:rPr>
              <a:t>AI</a:t>
            </a:r>
            <a:r>
              <a:rPr lang="en-GB" sz="4800" b="1" i="0" dirty="0" err="1">
                <a:solidFill>
                  <a:schemeClr val="bg1"/>
                </a:solidFill>
                <a:effectLst/>
                <a:latin typeface="-apple-system"/>
              </a:rPr>
              <a:t>te</a:t>
            </a:r>
            <a:endParaRPr lang="en-GB" sz="4000" dirty="0">
              <a:solidFill>
                <a:schemeClr val="bg1"/>
              </a:solidFill>
              <a:latin typeface="-apple-system"/>
            </a:endParaRPr>
          </a:p>
          <a:p>
            <a:pPr algn="ctr">
              <a:lnSpc>
                <a:spcPts val="4336"/>
              </a:lnSpc>
            </a:pPr>
            <a:r>
              <a:rPr lang="en-GB" sz="4000" b="0" i="0" dirty="0">
                <a:solidFill>
                  <a:schemeClr val="bg1"/>
                </a:solidFill>
                <a:effectLst/>
                <a:latin typeface="-apple-system"/>
              </a:rPr>
              <a:t>is an innovative chatbot project developed for text generation, image generation, and motion generation, utilizing cutting-edge technologies such as React JavaScript, Material-UI, Node.js, and </a:t>
            </a:r>
            <a:r>
              <a:rPr lang="en-GB" sz="4000" b="0" i="0" dirty="0" err="1">
                <a:solidFill>
                  <a:schemeClr val="bg1"/>
                </a:solidFill>
                <a:effectLst/>
                <a:latin typeface="-apple-system"/>
              </a:rPr>
              <a:t>Axios</a:t>
            </a:r>
            <a:endParaRPr lang="en-US" sz="3600" dirty="0">
              <a:solidFill>
                <a:schemeClr val="bg1"/>
              </a:solidFill>
              <a:latin typeface="Tomo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8700" y="4596384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944100" y="4596384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295400" y="4991100"/>
            <a:ext cx="6984702" cy="2739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chemeClr val="bg1"/>
                </a:solidFill>
                <a:effectLst/>
                <a:latin typeface="-apple-system"/>
              </a:rPr>
              <a:t>Text Generation</a:t>
            </a:r>
            <a:r>
              <a:rPr lang="en-GB" sz="3200" b="0" i="0" dirty="0">
                <a:solidFill>
                  <a:schemeClr val="bg1"/>
                </a:solidFill>
                <a:effectLst/>
                <a:latin typeface="-apple-system"/>
              </a:rPr>
              <a:t>: </a:t>
            </a:r>
            <a:r>
              <a:rPr lang="en-GB" sz="2400" b="0" i="0" dirty="0">
                <a:solidFill>
                  <a:schemeClr val="bg1"/>
                </a:solidFill>
                <a:effectLst/>
                <a:latin typeface="-apple-system"/>
              </a:rPr>
              <a:t>generates contextually relevant text based on user inputs.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chemeClr val="bg1"/>
                </a:solidFill>
                <a:effectLst/>
                <a:latin typeface="-apple-system"/>
              </a:rPr>
              <a:t>Image Generation</a:t>
            </a:r>
            <a:r>
              <a:rPr lang="en-GB" sz="3200" b="0" i="0" dirty="0">
                <a:solidFill>
                  <a:schemeClr val="bg1"/>
                </a:solidFill>
                <a:effectLst/>
                <a:latin typeface="-apple-system"/>
              </a:rPr>
              <a:t>: </a:t>
            </a:r>
            <a:r>
              <a:rPr lang="en-GB" sz="2400" b="0" i="0" dirty="0">
                <a:solidFill>
                  <a:schemeClr val="bg1"/>
                </a:solidFill>
                <a:effectLst/>
                <a:latin typeface="-apple-system"/>
              </a:rPr>
              <a:t>generates dynamic images based on specific queries or interactions.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chemeClr val="bg1"/>
                </a:solidFill>
                <a:effectLst/>
                <a:latin typeface="-apple-system"/>
              </a:rPr>
              <a:t>Motion Generation</a:t>
            </a:r>
            <a:r>
              <a:rPr lang="en-GB" sz="3200" b="0" i="0" dirty="0">
                <a:solidFill>
                  <a:schemeClr val="bg1"/>
                </a:solidFill>
                <a:effectLst/>
                <a:latin typeface="-apple-system"/>
              </a:rPr>
              <a:t>: </a:t>
            </a:r>
            <a:r>
              <a:rPr lang="en-GB" sz="2400" b="0" i="0" dirty="0">
                <a:solidFill>
                  <a:schemeClr val="bg1"/>
                </a:solidFill>
                <a:effectLst/>
                <a:latin typeface="-apple-system"/>
              </a:rPr>
              <a:t>creates animations and dynamic visual effects.</a:t>
            </a:r>
            <a:endParaRPr lang="en-GB" sz="32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07947" y="3823927"/>
            <a:ext cx="6556705" cy="41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2571" dirty="0">
                <a:solidFill>
                  <a:srgbClr val="01FFFF"/>
                </a:solidFill>
                <a:latin typeface="HK Modular"/>
              </a:rPr>
              <a:t>Description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77967" y="3823927"/>
            <a:ext cx="7420166" cy="412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2571" dirty="0">
                <a:solidFill>
                  <a:srgbClr val="01FFFF"/>
                </a:solidFill>
                <a:latin typeface="HK Modular"/>
              </a:rPr>
              <a:t>Motivation for Development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5772D4A-A44E-E26C-3169-3E9851FCBF29}"/>
              </a:ext>
            </a:extLst>
          </p:cNvPr>
          <p:cNvSpPr txBox="1"/>
          <p:nvPr/>
        </p:nvSpPr>
        <p:spPr>
          <a:xfrm>
            <a:off x="9990965" y="5375820"/>
            <a:ext cx="6984702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3200" b="1" dirty="0">
                <a:solidFill>
                  <a:schemeClr val="bg1"/>
                </a:solidFill>
                <a:latin typeface="-apple-system"/>
              </a:rPr>
              <a:t>Combining AI features in a single platform, allowing users to access AI technology to meet a variety of day-to-day needs and requests</a:t>
            </a:r>
            <a:r>
              <a:rPr lang="en-GB" sz="3200" b="1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endParaRPr lang="en-GB" sz="32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688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234" y="-162257"/>
            <a:ext cx="20550468" cy="10611514"/>
          </a:xfrm>
          <a:custGeom>
            <a:avLst/>
            <a:gdLst/>
            <a:ahLst/>
            <a:cxnLst/>
            <a:rect l="l" t="t" r="r" b="b"/>
            <a:pathLst>
              <a:path w="20550468" h="10611514">
                <a:moveTo>
                  <a:pt x="0" y="0"/>
                </a:moveTo>
                <a:lnTo>
                  <a:pt x="20550468" y="0"/>
                </a:lnTo>
                <a:lnTo>
                  <a:pt x="20550468" y="10611514"/>
                </a:lnTo>
                <a:lnTo>
                  <a:pt x="0" y="1061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662886" y="630418"/>
            <a:ext cx="8962228" cy="9026164"/>
          </a:xfrm>
          <a:custGeom>
            <a:avLst/>
            <a:gdLst/>
            <a:ahLst/>
            <a:cxnLst/>
            <a:rect l="l" t="t" r="r" b="b"/>
            <a:pathLst>
              <a:path w="8962228" h="9026164">
                <a:moveTo>
                  <a:pt x="0" y="0"/>
                </a:moveTo>
                <a:lnTo>
                  <a:pt x="8962228" y="0"/>
                </a:lnTo>
                <a:lnTo>
                  <a:pt x="8962228" y="9026164"/>
                </a:lnTo>
                <a:lnTo>
                  <a:pt x="0" y="9026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5582365" y="2451179"/>
            <a:ext cx="7089405" cy="93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08"/>
              </a:lnSpc>
              <a:spcBef>
                <a:spcPct val="0"/>
              </a:spcBef>
            </a:pPr>
            <a:r>
              <a:rPr lang="en-US" sz="5863" dirty="0">
                <a:solidFill>
                  <a:srgbClr val="FFFFFF"/>
                </a:solidFill>
                <a:latin typeface="HK Modular"/>
              </a:rPr>
              <a:t>User story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7E385245-C10A-B2BF-339F-F996AE719CCC}"/>
              </a:ext>
            </a:extLst>
          </p:cNvPr>
          <p:cNvSpPr txBox="1"/>
          <p:nvPr/>
        </p:nvSpPr>
        <p:spPr>
          <a:xfrm>
            <a:off x="6477000" y="3546997"/>
            <a:ext cx="5613102" cy="433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800" b="1" i="1" dirty="0">
                <a:solidFill>
                  <a:schemeClr val="bg1"/>
                </a:solidFill>
                <a:effectLst/>
                <a:latin typeface="Wix Madefor Display"/>
              </a:rPr>
              <a:t>As </a:t>
            </a:r>
            <a:r>
              <a:rPr lang="en-GB" sz="2800" b="1" i="1" dirty="0">
                <a:solidFill>
                  <a:schemeClr val="bg1"/>
                </a:solidFill>
                <a:latin typeface="Wix Madefor Display"/>
              </a:rPr>
              <a:t>an app user…</a:t>
            </a:r>
          </a:p>
          <a:p>
            <a:pPr>
              <a:spcAft>
                <a:spcPts val="1200"/>
              </a:spcAft>
            </a:pPr>
            <a:r>
              <a:rPr lang="en-GB" sz="2800" i="0" dirty="0">
                <a:solidFill>
                  <a:schemeClr val="bg1"/>
                </a:solidFill>
                <a:effectLst/>
                <a:latin typeface="Wix Madefor Display"/>
              </a:rPr>
              <a:t>I WANT to obtain intelligent, responsive answers to my questions</a:t>
            </a:r>
            <a:endParaRPr lang="en-GB" sz="2800" dirty="0">
              <a:solidFill>
                <a:schemeClr val="bg1"/>
              </a:solidFill>
              <a:latin typeface="Wix Madefor Display"/>
            </a:endParaRPr>
          </a:p>
          <a:p>
            <a:pPr>
              <a:spcAft>
                <a:spcPts val="1200"/>
              </a:spcAft>
            </a:pPr>
            <a:r>
              <a:rPr lang="en-GB" sz="2800" b="0" i="0" dirty="0">
                <a:solidFill>
                  <a:schemeClr val="bg1"/>
                </a:solidFill>
                <a:effectLst/>
                <a:latin typeface="Wix Madefor Display"/>
              </a:rPr>
              <a:t>I WANT to generate personalised still and animated images based on my specific criteria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solidFill>
                  <a:schemeClr val="bg1"/>
                </a:solidFill>
                <a:latin typeface="Wix Madefor Display"/>
              </a:rPr>
              <a:t>SO THAT I can access the information I need and create images that meet my needs</a:t>
            </a:r>
            <a:endParaRPr lang="en-US" sz="2800" b="1" dirty="0">
              <a:solidFill>
                <a:schemeClr val="bg1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949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6787" y="2730518"/>
            <a:ext cx="5006444" cy="1232837"/>
          </a:xfrm>
          <a:custGeom>
            <a:avLst/>
            <a:gdLst/>
            <a:ahLst/>
            <a:cxnLst/>
            <a:rect l="l" t="t" r="r" b="b"/>
            <a:pathLst>
              <a:path w="5006444" h="1232837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7387555" y="2732778"/>
            <a:ext cx="2403213" cy="605810"/>
          </a:xfrm>
          <a:custGeom>
            <a:avLst/>
            <a:gdLst/>
            <a:ahLst/>
            <a:cxnLst/>
            <a:rect l="l" t="t" r="r" b="b"/>
            <a:pathLst>
              <a:path w="2403213" h="605810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633811" y="3160181"/>
            <a:ext cx="4433309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0"/>
              </a:lnSpc>
            </a:pPr>
            <a:r>
              <a:rPr lang="en-US" sz="1815" u="none" strike="noStrike" dirty="0">
                <a:solidFill>
                  <a:srgbClr val="01FFFF"/>
                </a:solidFill>
                <a:latin typeface="HK Modular"/>
              </a:rPr>
              <a:t>Technologies used</a:t>
            </a:r>
          </a:p>
        </p:txBody>
      </p:sp>
      <p:sp>
        <p:nvSpPr>
          <p:cNvPr id="7" name="Freeform 7"/>
          <p:cNvSpPr/>
          <p:nvPr/>
        </p:nvSpPr>
        <p:spPr>
          <a:xfrm>
            <a:off x="2386787" y="5497053"/>
            <a:ext cx="5006444" cy="1232837"/>
          </a:xfrm>
          <a:custGeom>
            <a:avLst/>
            <a:gdLst/>
            <a:ahLst/>
            <a:cxnLst/>
            <a:rect l="l" t="t" r="r" b="b"/>
            <a:pathLst>
              <a:path w="5006444" h="1232837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2633810" y="5872815"/>
            <a:ext cx="443330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0"/>
              </a:lnSpc>
              <a:spcBef>
                <a:spcPct val="0"/>
              </a:spcBef>
            </a:pPr>
            <a:r>
              <a:rPr lang="en-US" sz="1815" u="none" strike="noStrike" dirty="0">
                <a:solidFill>
                  <a:srgbClr val="01FFFF"/>
                </a:solidFill>
                <a:latin typeface="HK Modular"/>
              </a:rPr>
              <a:t>Breakdown of tasks and roles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42653" y="2980644"/>
            <a:ext cx="582349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3"/>
              </a:lnSpc>
            </a:pPr>
            <a:r>
              <a:rPr lang="en-GB" sz="3046" dirty="0">
                <a:solidFill>
                  <a:srgbClr val="FFFFFF"/>
                </a:solidFill>
                <a:latin typeface="Tomorrow"/>
              </a:rPr>
              <a:t>React JavaScript, Material-UI,</a:t>
            </a:r>
          </a:p>
          <a:p>
            <a:pPr>
              <a:lnSpc>
                <a:spcPts val="3533"/>
              </a:lnSpc>
            </a:pPr>
            <a:r>
              <a:rPr lang="en-GB" sz="3046" dirty="0">
                <a:solidFill>
                  <a:srgbClr val="FFFFFF"/>
                </a:solidFill>
                <a:latin typeface="Tomorrow"/>
              </a:rPr>
              <a:t>Node.js, </a:t>
            </a:r>
            <a:r>
              <a:rPr lang="en-GB" sz="3046" dirty="0" err="1">
                <a:solidFill>
                  <a:srgbClr val="FFFFFF"/>
                </a:solidFill>
                <a:latin typeface="Tomorrow"/>
              </a:rPr>
              <a:t>Axios</a:t>
            </a:r>
            <a:endParaRPr lang="en-US" sz="3046" dirty="0">
              <a:solidFill>
                <a:srgbClr val="FFFFFF"/>
              </a:solidFill>
              <a:latin typeface="Tomorrow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22716" y="5561735"/>
            <a:ext cx="7884284" cy="4488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33"/>
              </a:lnSpc>
              <a:spcBef>
                <a:spcPct val="0"/>
              </a:spcBef>
            </a:pPr>
            <a:r>
              <a:rPr lang="en-US" sz="3046" b="1" u="none" strike="noStrike" dirty="0">
                <a:solidFill>
                  <a:srgbClr val="FFFFFF"/>
                </a:solidFill>
                <a:latin typeface="Tomorrow"/>
              </a:rPr>
              <a:t>Chris</a:t>
            </a:r>
            <a:r>
              <a:rPr lang="en-US" sz="3046" u="none" strike="noStrike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2800" u="none" strike="noStrike" dirty="0">
                <a:solidFill>
                  <a:srgbClr val="FFFFFF"/>
                </a:solidFill>
                <a:latin typeface="Tomorrow"/>
              </a:rPr>
              <a:t>– Design, Use of Material-UI, HTML, CSS</a:t>
            </a:r>
          </a:p>
          <a:p>
            <a:pPr marL="0" lvl="0" indent="0" algn="l">
              <a:lnSpc>
                <a:spcPts val="3533"/>
              </a:lnSpc>
              <a:spcBef>
                <a:spcPct val="0"/>
              </a:spcBef>
            </a:pPr>
            <a:r>
              <a:rPr lang="en-US" sz="3046" b="1" u="none" strike="noStrike" dirty="0">
                <a:solidFill>
                  <a:srgbClr val="FFFFFF"/>
                </a:solidFill>
                <a:latin typeface="Tomorrow"/>
              </a:rPr>
              <a:t>Theo</a:t>
            </a:r>
            <a:r>
              <a:rPr lang="en-US" sz="3046" u="none" strike="noStrike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2800" u="none" strike="noStrike" dirty="0">
                <a:solidFill>
                  <a:srgbClr val="FFFFFF"/>
                </a:solidFill>
                <a:latin typeface="Tomorrow"/>
              </a:rPr>
              <a:t>– Image Generator API request/response</a:t>
            </a:r>
          </a:p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46" b="1" u="none" strike="noStrike" dirty="0">
                <a:solidFill>
                  <a:srgbClr val="FFFFFF"/>
                </a:solidFill>
                <a:latin typeface="Tomorrow"/>
              </a:rPr>
              <a:t>Ola</a:t>
            </a:r>
            <a:r>
              <a:rPr lang="en-US" sz="3046" u="none" strike="noStrike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2800" u="none" strike="noStrike" dirty="0">
                <a:solidFill>
                  <a:srgbClr val="FFFFFF"/>
                </a:solidFill>
                <a:latin typeface="Tomorrow"/>
              </a:rPr>
              <a:t>– </a:t>
            </a:r>
            <a:r>
              <a:rPr lang="en-US" sz="2800" u="none" strike="noStrike" dirty="0" err="1">
                <a:solidFill>
                  <a:srgbClr val="FFFFFF"/>
                </a:solidFill>
                <a:latin typeface="Tomorrow"/>
              </a:rPr>
              <a:t>ChatBot</a:t>
            </a:r>
            <a:r>
              <a:rPr lang="en-US" sz="2800" u="none" strike="noStrike" dirty="0">
                <a:solidFill>
                  <a:srgbClr val="FFFFFF"/>
                </a:solidFill>
                <a:latin typeface="Tomorrow"/>
              </a:rPr>
              <a:t> API request/response</a:t>
            </a:r>
          </a:p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46" b="1" u="none" strike="noStrike" dirty="0" err="1">
                <a:solidFill>
                  <a:srgbClr val="FFFFFF"/>
                </a:solidFill>
                <a:latin typeface="Tomorrow"/>
              </a:rPr>
              <a:t>Avraaj</a:t>
            </a:r>
            <a:r>
              <a:rPr lang="en-US" sz="3046" u="none" strike="noStrike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2800" u="none" strike="noStrike" dirty="0">
                <a:solidFill>
                  <a:srgbClr val="FFFFFF"/>
                </a:solidFill>
                <a:latin typeface="Tomorrow"/>
              </a:rPr>
              <a:t>– AI APIs, Repository, Deployme</a:t>
            </a:r>
            <a:r>
              <a:rPr lang="en-US" sz="2800" dirty="0">
                <a:solidFill>
                  <a:srgbClr val="FFFFFF"/>
                </a:solidFill>
                <a:latin typeface="Tomorrow"/>
              </a:rPr>
              <a:t>nt</a:t>
            </a:r>
            <a:endParaRPr lang="en-US" sz="2800" u="none" strike="noStrike" dirty="0">
              <a:solidFill>
                <a:srgbClr val="FFFFFF"/>
              </a:solidFill>
              <a:latin typeface="Tomorrow"/>
            </a:endParaRPr>
          </a:p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46" b="1" dirty="0">
                <a:solidFill>
                  <a:srgbClr val="FFFFFF"/>
                </a:solidFill>
                <a:latin typeface="Tomorrow"/>
              </a:rPr>
              <a:t>Joana</a:t>
            </a:r>
            <a:r>
              <a:rPr lang="en-US" sz="3046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Tomorrow"/>
              </a:rPr>
              <a:t>– Video API search, Chat History component</a:t>
            </a:r>
          </a:p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46" b="1" u="none" strike="noStrike" dirty="0">
                <a:solidFill>
                  <a:srgbClr val="FFFFFF"/>
                </a:solidFill>
                <a:latin typeface="Tomorrow"/>
              </a:rPr>
              <a:t>Swathi</a:t>
            </a:r>
            <a:r>
              <a:rPr lang="en-US" sz="3046" u="none" strike="noStrike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2800" u="none" strike="noStrike" dirty="0">
                <a:solidFill>
                  <a:srgbClr val="FFFFFF"/>
                </a:solidFill>
                <a:latin typeface="Tomorrow"/>
              </a:rPr>
              <a:t>– File structure, </a:t>
            </a:r>
            <a:r>
              <a:rPr lang="en-US" sz="2800" dirty="0">
                <a:solidFill>
                  <a:srgbClr val="FFFFFF"/>
                </a:solidFill>
                <a:latin typeface="Tomorrow"/>
              </a:rPr>
              <a:t>corrections, </a:t>
            </a:r>
            <a:r>
              <a:rPr lang="en-US" sz="2800" u="none" strike="noStrike" dirty="0">
                <a:solidFill>
                  <a:srgbClr val="FFFFFF"/>
                </a:solidFill>
                <a:latin typeface="Tomorrow"/>
              </a:rPr>
              <a:t>general support</a:t>
            </a:r>
          </a:p>
          <a:p>
            <a:pPr marL="0" lvl="0" indent="0" algn="l">
              <a:lnSpc>
                <a:spcPts val="3533"/>
              </a:lnSpc>
              <a:spcBef>
                <a:spcPct val="0"/>
              </a:spcBef>
            </a:pPr>
            <a:endParaRPr lang="en-US" sz="3046" u="none" strike="noStrike" dirty="0">
              <a:solidFill>
                <a:srgbClr val="FFFFFF"/>
              </a:solidFill>
              <a:latin typeface="Tomorrow"/>
            </a:endParaRPr>
          </a:p>
        </p:txBody>
      </p:sp>
      <p:sp>
        <p:nvSpPr>
          <p:cNvPr id="20" name="Freeform 20"/>
          <p:cNvSpPr/>
          <p:nvPr/>
        </p:nvSpPr>
        <p:spPr>
          <a:xfrm flipH="1">
            <a:off x="7387555" y="5499168"/>
            <a:ext cx="2403213" cy="605810"/>
          </a:xfrm>
          <a:custGeom>
            <a:avLst/>
            <a:gdLst/>
            <a:ahLst/>
            <a:cxnLst/>
            <a:rect l="l" t="t" r="r" b="b"/>
            <a:pathLst>
              <a:path w="2403213" h="605810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TextBox 23"/>
          <p:cNvSpPr txBox="1"/>
          <p:nvPr/>
        </p:nvSpPr>
        <p:spPr>
          <a:xfrm>
            <a:off x="2254557" y="1141533"/>
            <a:ext cx="15004743" cy="66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29"/>
              </a:lnSpc>
              <a:spcBef>
                <a:spcPct val="0"/>
              </a:spcBef>
            </a:pPr>
            <a:r>
              <a:rPr lang="en-US" sz="4163" dirty="0">
                <a:solidFill>
                  <a:srgbClr val="FFFFFF"/>
                </a:solidFill>
                <a:latin typeface="HK Modular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99603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949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6787" y="2730518"/>
            <a:ext cx="5006444" cy="1232837"/>
          </a:xfrm>
          <a:custGeom>
            <a:avLst/>
            <a:gdLst/>
            <a:ahLst/>
            <a:cxnLst/>
            <a:rect l="l" t="t" r="r" b="b"/>
            <a:pathLst>
              <a:path w="5006444" h="1232837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7387555" y="2732778"/>
            <a:ext cx="2403213" cy="605810"/>
          </a:xfrm>
          <a:custGeom>
            <a:avLst/>
            <a:gdLst/>
            <a:ahLst/>
            <a:cxnLst/>
            <a:rect l="l" t="t" r="r" b="b"/>
            <a:pathLst>
              <a:path w="2403213" h="605810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633811" y="3160181"/>
            <a:ext cx="4433309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0"/>
              </a:lnSpc>
            </a:pPr>
            <a:r>
              <a:rPr lang="en-US" sz="1815" u="none" strike="noStrike" dirty="0">
                <a:solidFill>
                  <a:srgbClr val="01FFFF"/>
                </a:solidFill>
                <a:latin typeface="HK Modular"/>
              </a:rPr>
              <a:t>Challenges</a:t>
            </a:r>
          </a:p>
        </p:txBody>
      </p:sp>
      <p:sp>
        <p:nvSpPr>
          <p:cNvPr id="7" name="Freeform 7"/>
          <p:cNvSpPr/>
          <p:nvPr/>
        </p:nvSpPr>
        <p:spPr>
          <a:xfrm>
            <a:off x="2386787" y="5497053"/>
            <a:ext cx="5006444" cy="1232837"/>
          </a:xfrm>
          <a:custGeom>
            <a:avLst/>
            <a:gdLst/>
            <a:ahLst/>
            <a:cxnLst/>
            <a:rect l="l" t="t" r="r" b="b"/>
            <a:pathLst>
              <a:path w="5006444" h="1232837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2633810" y="5970326"/>
            <a:ext cx="4433309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0"/>
              </a:lnSpc>
              <a:spcBef>
                <a:spcPct val="0"/>
              </a:spcBef>
            </a:pPr>
            <a:r>
              <a:rPr lang="en-US" sz="1815" u="none" strike="noStrike" dirty="0">
                <a:solidFill>
                  <a:srgbClr val="01FFFF"/>
                </a:solidFill>
                <a:latin typeface="HK Modular"/>
              </a:rPr>
              <a:t>Successes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42653" y="2980644"/>
            <a:ext cx="5823492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33"/>
              </a:lnSpc>
              <a:buFont typeface="Arial" panose="020B0604020202020204" pitchFamily="34" charset="0"/>
              <a:buChar char="•"/>
            </a:pPr>
            <a:r>
              <a:rPr lang="en-GB" sz="3046" dirty="0">
                <a:solidFill>
                  <a:srgbClr val="FFFFFF"/>
                </a:solidFill>
                <a:latin typeface="Tomorrow"/>
              </a:rPr>
              <a:t>Finding workable AI APIs</a:t>
            </a:r>
          </a:p>
          <a:p>
            <a:pPr marL="457200" indent="-457200">
              <a:lnSpc>
                <a:spcPts val="3533"/>
              </a:lnSpc>
              <a:buFont typeface="Arial" panose="020B0604020202020204" pitchFamily="34" charset="0"/>
              <a:buChar char="•"/>
            </a:pPr>
            <a:r>
              <a:rPr lang="en-GB" sz="3046" dirty="0">
                <a:solidFill>
                  <a:srgbClr val="FFFFFF"/>
                </a:solidFill>
                <a:latin typeface="Tomorrow"/>
              </a:rPr>
              <a:t>Using new technologies, like Material UI</a:t>
            </a:r>
            <a:endParaRPr lang="en-US" sz="3046" dirty="0">
              <a:solidFill>
                <a:srgbClr val="FFFFFF"/>
              </a:solidFill>
              <a:latin typeface="Tomorrow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22716" y="5561735"/>
            <a:ext cx="7884284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53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46" dirty="0">
                <a:solidFill>
                  <a:srgbClr val="FFFFFF"/>
                </a:solidFill>
                <a:latin typeface="Tomorrow"/>
              </a:rPr>
              <a:t>APIs for </a:t>
            </a:r>
            <a:r>
              <a:rPr lang="en-US" sz="3046" dirty="0" err="1">
                <a:solidFill>
                  <a:srgbClr val="FFFFFF"/>
                </a:solidFill>
                <a:latin typeface="Tomorrow"/>
              </a:rPr>
              <a:t>ChatBot</a:t>
            </a:r>
            <a:r>
              <a:rPr lang="en-US" sz="3046" dirty="0">
                <a:solidFill>
                  <a:srgbClr val="FFFFFF"/>
                </a:solidFill>
                <a:latin typeface="Tomorrow"/>
              </a:rPr>
              <a:t> and Image Generation successfully implemented</a:t>
            </a:r>
          </a:p>
          <a:p>
            <a:pPr marL="457200" lvl="0" indent="-457200" algn="l">
              <a:lnSpc>
                <a:spcPts val="353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46" u="none" strike="noStrike" dirty="0">
                <a:solidFill>
                  <a:srgbClr val="FFFFFF"/>
                </a:solidFill>
                <a:latin typeface="Tomorrow"/>
              </a:rPr>
              <a:t>Successful manipulation of new technologies</a:t>
            </a:r>
          </a:p>
          <a:p>
            <a:pPr marL="457200" lvl="0" indent="-457200" algn="l">
              <a:lnSpc>
                <a:spcPts val="353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46" u="none" strike="noStrike" dirty="0">
                <a:solidFill>
                  <a:srgbClr val="FFFFFF"/>
                </a:solidFill>
                <a:latin typeface="Tomorrow"/>
              </a:rPr>
              <a:t>Completing full project using React.js</a:t>
            </a:r>
          </a:p>
        </p:txBody>
      </p:sp>
      <p:sp>
        <p:nvSpPr>
          <p:cNvPr id="20" name="Freeform 20"/>
          <p:cNvSpPr/>
          <p:nvPr/>
        </p:nvSpPr>
        <p:spPr>
          <a:xfrm flipH="1">
            <a:off x="7387555" y="5499168"/>
            <a:ext cx="2403213" cy="605810"/>
          </a:xfrm>
          <a:custGeom>
            <a:avLst/>
            <a:gdLst/>
            <a:ahLst/>
            <a:cxnLst/>
            <a:rect l="l" t="t" r="r" b="b"/>
            <a:pathLst>
              <a:path w="2403213" h="605810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TextBox 23"/>
          <p:cNvSpPr txBox="1"/>
          <p:nvPr/>
        </p:nvSpPr>
        <p:spPr>
          <a:xfrm>
            <a:off x="2254557" y="1141533"/>
            <a:ext cx="15004743" cy="66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29"/>
              </a:lnSpc>
              <a:spcBef>
                <a:spcPct val="0"/>
              </a:spcBef>
            </a:pPr>
            <a:r>
              <a:rPr lang="en-US" sz="4163" dirty="0">
                <a:solidFill>
                  <a:srgbClr val="FFFFFF"/>
                </a:solidFill>
                <a:latin typeface="HK Modular"/>
              </a:rPr>
              <a:t>Process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688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234" y="-162257"/>
            <a:ext cx="20550468" cy="10611514"/>
          </a:xfrm>
          <a:custGeom>
            <a:avLst/>
            <a:gdLst/>
            <a:ahLst/>
            <a:cxnLst/>
            <a:rect l="l" t="t" r="r" b="b"/>
            <a:pathLst>
              <a:path w="20550468" h="10611514">
                <a:moveTo>
                  <a:pt x="0" y="0"/>
                </a:moveTo>
                <a:lnTo>
                  <a:pt x="20550468" y="0"/>
                </a:lnTo>
                <a:lnTo>
                  <a:pt x="20550468" y="10611514"/>
                </a:lnTo>
                <a:lnTo>
                  <a:pt x="0" y="1061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662886" y="630418"/>
            <a:ext cx="8962228" cy="9026164"/>
          </a:xfrm>
          <a:custGeom>
            <a:avLst/>
            <a:gdLst/>
            <a:ahLst/>
            <a:cxnLst/>
            <a:rect l="l" t="t" r="r" b="b"/>
            <a:pathLst>
              <a:path w="8962228" h="9026164">
                <a:moveTo>
                  <a:pt x="0" y="0"/>
                </a:moveTo>
                <a:lnTo>
                  <a:pt x="8962228" y="0"/>
                </a:lnTo>
                <a:lnTo>
                  <a:pt x="8962228" y="9026164"/>
                </a:lnTo>
                <a:lnTo>
                  <a:pt x="0" y="902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5599298" y="4578042"/>
            <a:ext cx="7089405" cy="93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08"/>
              </a:lnSpc>
              <a:spcBef>
                <a:spcPct val="0"/>
              </a:spcBef>
            </a:pPr>
            <a:r>
              <a:rPr lang="en-US" sz="5863" dirty="0">
                <a:solidFill>
                  <a:srgbClr val="FFFFFF"/>
                </a:solidFill>
                <a:latin typeface="HK Modular"/>
              </a:rPr>
              <a:t>Demo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17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464813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22134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397787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258466" y="2859805"/>
            <a:ext cx="13771067" cy="5869917"/>
          </a:xfrm>
          <a:custGeom>
            <a:avLst/>
            <a:gdLst/>
            <a:ahLst/>
            <a:cxnLst/>
            <a:rect l="l" t="t" r="r" b="b"/>
            <a:pathLst>
              <a:path w="13771067" h="5869917">
                <a:moveTo>
                  <a:pt x="0" y="0"/>
                </a:moveTo>
                <a:lnTo>
                  <a:pt x="13771068" y="0"/>
                </a:lnTo>
                <a:lnTo>
                  <a:pt x="13771068" y="5869917"/>
                </a:lnTo>
                <a:lnTo>
                  <a:pt x="0" y="58699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3913979" y="3766825"/>
            <a:ext cx="10063893" cy="4962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GB" sz="4800" b="1" i="0" dirty="0">
                <a:solidFill>
                  <a:schemeClr val="bg1"/>
                </a:solidFill>
                <a:effectLst/>
                <a:latin typeface="-apple-system"/>
              </a:rPr>
              <a:t>Directions for future development</a:t>
            </a:r>
            <a:endParaRPr lang="en-GB" sz="4000" dirty="0">
              <a:solidFill>
                <a:schemeClr val="bg1"/>
              </a:solidFill>
              <a:latin typeface="-apple-system"/>
            </a:endParaRPr>
          </a:p>
          <a:p>
            <a:pPr algn="ctr">
              <a:lnSpc>
                <a:spcPts val="4336"/>
              </a:lnSpc>
            </a:pPr>
            <a:endParaRPr lang="en-GB" sz="4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571500" indent="-571500" algn="ctr">
              <a:lnSpc>
                <a:spcPts val="4336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-apple-system"/>
              </a:rPr>
              <a:t>Consider adding text to speech API which we were unable to make work within the limited timeframe</a:t>
            </a:r>
          </a:p>
          <a:p>
            <a:pPr marL="571500" indent="-571500" algn="ctr">
              <a:lnSpc>
                <a:spcPts val="4336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-apple-system"/>
              </a:rPr>
              <a:t>Make small changes to design to ensure it is clean and intuitive</a:t>
            </a:r>
          </a:p>
          <a:p>
            <a:pPr marL="571500" indent="-571500" algn="ctr">
              <a:lnSpc>
                <a:spcPts val="4336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-apple-system"/>
              </a:rPr>
              <a:t>Use more up-to-date </a:t>
            </a:r>
            <a:r>
              <a:rPr lang="en-GB" sz="4000" dirty="0" err="1">
                <a:solidFill>
                  <a:schemeClr val="bg1"/>
                </a:solidFill>
                <a:latin typeface="-apple-system"/>
              </a:rPr>
              <a:t>ChatBot</a:t>
            </a:r>
            <a:r>
              <a:rPr lang="en-GB" sz="4000" dirty="0">
                <a:solidFill>
                  <a:schemeClr val="bg1"/>
                </a:solidFill>
                <a:latin typeface="-apple-system"/>
              </a:rPr>
              <a:t> API</a:t>
            </a:r>
          </a:p>
          <a:p>
            <a:pPr marL="571500" indent="-571500" algn="ctr">
              <a:lnSpc>
                <a:spcPts val="4336"/>
              </a:lnSpc>
              <a:buFont typeface="Arial" panose="020B0604020202020204" pitchFamily="34" charset="0"/>
              <a:buChar char="•"/>
            </a:pPr>
            <a:endParaRPr lang="en-GB" sz="4000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5597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688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234" y="-162257"/>
            <a:ext cx="20550468" cy="10611514"/>
          </a:xfrm>
          <a:custGeom>
            <a:avLst/>
            <a:gdLst/>
            <a:ahLst/>
            <a:cxnLst/>
            <a:rect l="l" t="t" r="r" b="b"/>
            <a:pathLst>
              <a:path w="20550468" h="10611514">
                <a:moveTo>
                  <a:pt x="0" y="0"/>
                </a:moveTo>
                <a:lnTo>
                  <a:pt x="20550468" y="0"/>
                </a:lnTo>
                <a:lnTo>
                  <a:pt x="20550468" y="10611514"/>
                </a:lnTo>
                <a:lnTo>
                  <a:pt x="0" y="1061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662886" y="630418"/>
            <a:ext cx="8962228" cy="9026164"/>
          </a:xfrm>
          <a:custGeom>
            <a:avLst/>
            <a:gdLst/>
            <a:ahLst/>
            <a:cxnLst/>
            <a:rect l="l" t="t" r="r" b="b"/>
            <a:pathLst>
              <a:path w="8962228" h="9026164">
                <a:moveTo>
                  <a:pt x="0" y="0"/>
                </a:moveTo>
                <a:lnTo>
                  <a:pt x="8962228" y="0"/>
                </a:lnTo>
                <a:lnTo>
                  <a:pt x="8962228" y="9026164"/>
                </a:lnTo>
                <a:lnTo>
                  <a:pt x="0" y="9026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5458188" y="3543300"/>
            <a:ext cx="737162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spcBef>
                <a:spcPts val="2400"/>
              </a:spcBef>
              <a:spcAft>
                <a:spcPts val="0"/>
              </a:spcAft>
            </a:pPr>
            <a:r>
              <a:rPr lang="en-GB" sz="3200" b="1" i="0" u="none" strike="noStrike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</a:rPr>
              <a:t>GitHub Project Repo Link: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0" i="0" u="sng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https://github.com/Avr99j/m_AI_te</a:t>
            </a:r>
          </a:p>
          <a:p>
            <a:pPr algn="ctr" rtl="0">
              <a:spcBef>
                <a:spcPts val="2400"/>
              </a:spcBef>
              <a:spcAft>
                <a:spcPts val="0"/>
              </a:spcAft>
            </a:pPr>
            <a:endParaRPr lang="en-GB" sz="3200" b="1" dirty="0">
              <a:solidFill>
                <a:schemeClr val="accent4">
                  <a:lumMod val="40000"/>
                  <a:lumOff val="60000"/>
                </a:schemeClr>
              </a:solidFill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i="0" u="none" strike="noStrike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</a:rPr>
              <a:t>Deployed page:</a:t>
            </a:r>
            <a:endParaRPr lang="en-GB" sz="3200" b="1" i="0" u="none" strike="noStrike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https://maite9.netlify.app/</a:t>
            </a:r>
            <a:endParaRPr lang="en-GB" sz="2000" dirty="0"/>
          </a:p>
        </p:txBody>
      </p:sp>
      <p:pic>
        <p:nvPicPr>
          <p:cNvPr id="7" name="Picture 6" descr="A toy robot with blue eyes&#10;&#10;Description automatically generated">
            <a:extLst>
              <a:ext uri="{FF2B5EF4-FFF2-40B4-BE49-F238E27FC236}">
                <a16:creationId xmlns:a16="http://schemas.microsoft.com/office/drawing/2014/main" id="{A52B9ECF-8A2F-9A77-0DB8-307A0738C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821696"/>
            <a:ext cx="4189831" cy="55708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648</Words>
  <Application>Microsoft Office PowerPoint</Application>
  <PresentationFormat>Custom</PresentationFormat>
  <Paragraphs>104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Tomorrow</vt:lpstr>
      <vt:lpstr>Arial</vt:lpstr>
      <vt:lpstr>Roboto</vt:lpstr>
      <vt:lpstr>Canva Sans</vt:lpstr>
      <vt:lpstr>HK Modular</vt:lpstr>
      <vt:lpstr>-apple-system</vt:lpstr>
      <vt:lpstr>Calibri</vt:lpstr>
      <vt:lpstr>Wix Madefor Display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Joana Quental</dc:creator>
  <cp:lastModifiedBy>Joana Quental</cp:lastModifiedBy>
  <cp:revision>1</cp:revision>
  <dcterms:created xsi:type="dcterms:W3CDTF">2006-08-16T00:00:00Z</dcterms:created>
  <dcterms:modified xsi:type="dcterms:W3CDTF">2024-03-21T21:42:27Z</dcterms:modified>
  <dc:identifier>DAGALXlGzRg</dc:identifier>
</cp:coreProperties>
</file>